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Poppins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2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417902" y="3684296"/>
            <a:ext cx="2064427" cy="1673859"/>
          </a:xfrm>
          <a:custGeom>
            <a:avLst/>
            <a:gdLst/>
            <a:ahLst/>
            <a:cxnLst/>
            <a:rect r="r" b="b" t="t" l="l"/>
            <a:pathLst>
              <a:path h="1673859" w="2064427">
                <a:moveTo>
                  <a:pt x="0" y="0"/>
                </a:moveTo>
                <a:lnTo>
                  <a:pt x="2064426" y="0"/>
                </a:lnTo>
                <a:lnTo>
                  <a:pt x="2064426" y="1673859"/>
                </a:lnTo>
                <a:lnTo>
                  <a:pt x="0" y="1673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89" t="-20225" r="-22391" b="-4822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93077" y="5941275"/>
            <a:ext cx="8101846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Actions taken since CCR Week 3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88480" y="3722396"/>
            <a:ext cx="2602242" cy="1839669"/>
          </a:xfrm>
          <a:custGeom>
            <a:avLst/>
            <a:gdLst/>
            <a:ahLst/>
            <a:cxnLst/>
            <a:rect r="r" b="b" t="t" l="l"/>
            <a:pathLst>
              <a:path h="1839669" w="2602242">
                <a:moveTo>
                  <a:pt x="0" y="0"/>
                </a:moveTo>
                <a:lnTo>
                  <a:pt x="2602242" y="0"/>
                </a:lnTo>
                <a:lnTo>
                  <a:pt x="2602242" y="1839669"/>
                </a:lnTo>
                <a:lnTo>
                  <a:pt x="0" y="1839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09195" y="3849183"/>
            <a:ext cx="12069610" cy="1508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36"/>
              </a:lnSpc>
            </a:pPr>
            <a:r>
              <a:rPr lang="en-US" sz="102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MOTION UPDATE</a:t>
            </a:r>
          </a:p>
        </p:txBody>
      </p:sp>
      <p:sp>
        <p:nvSpPr>
          <p:cNvPr name="AutoShape 6" id="6"/>
          <p:cNvSpPr/>
          <p:nvPr/>
        </p:nvSpPr>
        <p:spPr>
          <a:xfrm>
            <a:off x="3829437" y="5562065"/>
            <a:ext cx="11107320" cy="0"/>
          </a:xfrm>
          <a:prstGeom prst="line">
            <a:avLst/>
          </a:prstGeom>
          <a:ln cap="rnd" w="762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2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3481" y="1156504"/>
            <a:ext cx="16324449" cy="705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 each motion, we have identified: </a:t>
            </a:r>
          </a:p>
          <a:p>
            <a:pPr algn="just">
              <a:lnSpc>
                <a:spcPts val="5599"/>
              </a:lnSpc>
            </a:pP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the key policy mandates are</a:t>
            </a: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success looks like </a:t>
            </a: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resources we need </a:t>
            </a: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 implementation plan</a:t>
            </a: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Relevant committees to present and raise the motion </a:t>
            </a: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Key stakeholders not in committees (societies, RepComs, other university services)</a:t>
            </a: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Specific actions/policy targets </a:t>
            </a: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we will engage and update students </a:t>
            </a:r>
          </a:p>
          <a:p>
            <a:pPr algn="l" marL="690884" indent="-345442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Potential resources for Common Rooms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417902" y="262770"/>
            <a:ext cx="2602242" cy="1839669"/>
          </a:xfrm>
          <a:custGeom>
            <a:avLst/>
            <a:gdLst/>
            <a:ahLst/>
            <a:cxnLst/>
            <a:rect r="r" b="b" t="t" l="l"/>
            <a:pathLst>
              <a:path h="1839669" w="2602242">
                <a:moveTo>
                  <a:pt x="0" y="0"/>
                </a:moveTo>
                <a:lnTo>
                  <a:pt x="2602241" y="0"/>
                </a:lnTo>
                <a:lnTo>
                  <a:pt x="2602241" y="1839669"/>
                </a:lnTo>
                <a:lnTo>
                  <a:pt x="0" y="18396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55717" y="8208814"/>
            <a:ext cx="2064427" cy="1673859"/>
          </a:xfrm>
          <a:custGeom>
            <a:avLst/>
            <a:gdLst/>
            <a:ahLst/>
            <a:cxnLst/>
            <a:rect r="r" b="b" t="t" l="l"/>
            <a:pathLst>
              <a:path h="1673859" w="2064427">
                <a:moveTo>
                  <a:pt x="0" y="0"/>
                </a:moveTo>
                <a:lnTo>
                  <a:pt x="2064426" y="0"/>
                </a:lnTo>
                <a:lnTo>
                  <a:pt x="2064426" y="1673859"/>
                </a:lnTo>
                <a:lnTo>
                  <a:pt x="0" y="1673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189" t="-20225" r="-22391" b="-48223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2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55717" y="8208814"/>
            <a:ext cx="2064427" cy="1673859"/>
          </a:xfrm>
          <a:custGeom>
            <a:avLst/>
            <a:gdLst/>
            <a:ahLst/>
            <a:cxnLst/>
            <a:rect r="r" b="b" t="t" l="l"/>
            <a:pathLst>
              <a:path h="1673859" w="2064427">
                <a:moveTo>
                  <a:pt x="0" y="0"/>
                </a:moveTo>
                <a:lnTo>
                  <a:pt x="2064426" y="0"/>
                </a:lnTo>
                <a:lnTo>
                  <a:pt x="2064426" y="1673859"/>
                </a:lnTo>
                <a:lnTo>
                  <a:pt x="0" y="1673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89" t="-20225" r="-22391" b="-4822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17902" y="262770"/>
            <a:ext cx="2602242" cy="1839669"/>
          </a:xfrm>
          <a:custGeom>
            <a:avLst/>
            <a:gdLst/>
            <a:ahLst/>
            <a:cxnLst/>
            <a:rect r="r" b="b" t="t" l="l"/>
            <a:pathLst>
              <a:path h="1839669" w="2602242">
                <a:moveTo>
                  <a:pt x="0" y="0"/>
                </a:moveTo>
                <a:lnTo>
                  <a:pt x="2602241" y="0"/>
                </a:lnTo>
                <a:lnTo>
                  <a:pt x="2602241" y="1839669"/>
                </a:lnTo>
                <a:lnTo>
                  <a:pt x="0" y="1839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579899" y="1735358"/>
            <a:ext cx="11107320" cy="0"/>
          </a:xfrm>
          <a:prstGeom prst="line">
            <a:avLst/>
          </a:prstGeom>
          <a:ln cap="rnd" w="762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79899" y="3629497"/>
            <a:ext cx="11107320" cy="6057614"/>
          </a:xfrm>
          <a:custGeom>
            <a:avLst/>
            <a:gdLst/>
            <a:ahLst/>
            <a:cxnLst/>
            <a:rect r="r" b="b" t="t" l="l"/>
            <a:pathLst>
              <a:path h="6057614" w="11107320">
                <a:moveTo>
                  <a:pt x="0" y="0"/>
                </a:moveTo>
                <a:lnTo>
                  <a:pt x="11107320" y="0"/>
                </a:lnTo>
                <a:lnTo>
                  <a:pt x="11107320" y="6057614"/>
                </a:lnTo>
                <a:lnTo>
                  <a:pt x="0" y="6057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877" t="-46020" r="-35904" b="-2600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9899" y="612775"/>
            <a:ext cx="8434150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Motion: UK Supreme Court Ruling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9899" y="2007189"/>
            <a:ext cx="12480646" cy="117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 Officer: VP UG and VP PG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(President for Welfare Equity and Inclusion)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2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55717" y="8208814"/>
            <a:ext cx="2064427" cy="1673859"/>
          </a:xfrm>
          <a:custGeom>
            <a:avLst/>
            <a:gdLst/>
            <a:ahLst/>
            <a:cxnLst/>
            <a:rect r="r" b="b" t="t" l="l"/>
            <a:pathLst>
              <a:path h="1673859" w="2064427">
                <a:moveTo>
                  <a:pt x="0" y="0"/>
                </a:moveTo>
                <a:lnTo>
                  <a:pt x="2064426" y="0"/>
                </a:lnTo>
                <a:lnTo>
                  <a:pt x="2064426" y="1673859"/>
                </a:lnTo>
                <a:lnTo>
                  <a:pt x="0" y="1673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89" t="-20225" r="-22391" b="-4822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17902" y="262770"/>
            <a:ext cx="2602242" cy="1839669"/>
          </a:xfrm>
          <a:custGeom>
            <a:avLst/>
            <a:gdLst/>
            <a:ahLst/>
            <a:cxnLst/>
            <a:rect r="r" b="b" t="t" l="l"/>
            <a:pathLst>
              <a:path h="1839669" w="2602242">
                <a:moveTo>
                  <a:pt x="0" y="0"/>
                </a:moveTo>
                <a:lnTo>
                  <a:pt x="2602241" y="0"/>
                </a:lnTo>
                <a:lnTo>
                  <a:pt x="2602241" y="1839669"/>
                </a:lnTo>
                <a:lnTo>
                  <a:pt x="0" y="1839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579899" y="1735358"/>
            <a:ext cx="11107320" cy="0"/>
          </a:xfrm>
          <a:prstGeom prst="line">
            <a:avLst/>
          </a:prstGeom>
          <a:ln cap="rnd" w="762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79899" y="3923619"/>
            <a:ext cx="15375818" cy="4447273"/>
          </a:xfrm>
          <a:custGeom>
            <a:avLst/>
            <a:gdLst/>
            <a:ahLst/>
            <a:cxnLst/>
            <a:rect r="r" b="b" t="t" l="l"/>
            <a:pathLst>
              <a:path h="4447273" w="15375818">
                <a:moveTo>
                  <a:pt x="0" y="0"/>
                </a:moveTo>
                <a:lnTo>
                  <a:pt x="15375818" y="0"/>
                </a:lnTo>
                <a:lnTo>
                  <a:pt x="15375818" y="4447273"/>
                </a:lnTo>
                <a:lnTo>
                  <a:pt x="0" y="4447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787" t="-141347" r="-39587" b="-105551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9899" y="646333"/>
            <a:ext cx="4656058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Motion: Dark Skies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9899" y="2007189"/>
            <a:ext cx="12480646" cy="117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 Officer: VP PG 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(President for Communities and Common Rooms)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2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55717" y="8208814"/>
            <a:ext cx="2064427" cy="1673859"/>
          </a:xfrm>
          <a:custGeom>
            <a:avLst/>
            <a:gdLst/>
            <a:ahLst/>
            <a:cxnLst/>
            <a:rect r="r" b="b" t="t" l="l"/>
            <a:pathLst>
              <a:path h="1673859" w="2064427">
                <a:moveTo>
                  <a:pt x="0" y="0"/>
                </a:moveTo>
                <a:lnTo>
                  <a:pt x="2064426" y="0"/>
                </a:lnTo>
                <a:lnTo>
                  <a:pt x="2064426" y="1673859"/>
                </a:lnTo>
                <a:lnTo>
                  <a:pt x="0" y="1673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89" t="-20225" r="-22391" b="-4822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17902" y="262770"/>
            <a:ext cx="2602242" cy="1839669"/>
          </a:xfrm>
          <a:custGeom>
            <a:avLst/>
            <a:gdLst/>
            <a:ahLst/>
            <a:cxnLst/>
            <a:rect r="r" b="b" t="t" l="l"/>
            <a:pathLst>
              <a:path h="1839669" w="2602242">
                <a:moveTo>
                  <a:pt x="0" y="0"/>
                </a:moveTo>
                <a:lnTo>
                  <a:pt x="2602241" y="0"/>
                </a:lnTo>
                <a:lnTo>
                  <a:pt x="2602241" y="1839669"/>
                </a:lnTo>
                <a:lnTo>
                  <a:pt x="0" y="1839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579899" y="1735358"/>
            <a:ext cx="11107320" cy="0"/>
          </a:xfrm>
          <a:prstGeom prst="line">
            <a:avLst/>
          </a:prstGeom>
          <a:ln cap="rnd" w="762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79899" y="4213163"/>
            <a:ext cx="14776356" cy="3136612"/>
          </a:xfrm>
          <a:custGeom>
            <a:avLst/>
            <a:gdLst/>
            <a:ahLst/>
            <a:cxnLst/>
            <a:rect r="r" b="b" t="t" l="l"/>
            <a:pathLst>
              <a:path h="3136612" w="14776356">
                <a:moveTo>
                  <a:pt x="0" y="0"/>
                </a:moveTo>
                <a:lnTo>
                  <a:pt x="14776356" y="0"/>
                </a:lnTo>
                <a:lnTo>
                  <a:pt x="14776356" y="3136612"/>
                </a:lnTo>
                <a:lnTo>
                  <a:pt x="0" y="3136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139" t="-124509" r="-39728" b="-24947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9899" y="612775"/>
            <a:ext cx="7301518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Motion: Admissions Testing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9899" y="2007189"/>
            <a:ext cx="12480646" cy="117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 Officer: VP UG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(President for Undergraduate Affairs)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2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55717" y="8208814"/>
            <a:ext cx="2064427" cy="1673859"/>
          </a:xfrm>
          <a:custGeom>
            <a:avLst/>
            <a:gdLst/>
            <a:ahLst/>
            <a:cxnLst/>
            <a:rect r="r" b="b" t="t" l="l"/>
            <a:pathLst>
              <a:path h="1673859" w="2064427">
                <a:moveTo>
                  <a:pt x="0" y="0"/>
                </a:moveTo>
                <a:lnTo>
                  <a:pt x="2064426" y="0"/>
                </a:lnTo>
                <a:lnTo>
                  <a:pt x="2064426" y="1673859"/>
                </a:lnTo>
                <a:lnTo>
                  <a:pt x="0" y="1673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89" t="-20225" r="-22391" b="-4822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17902" y="262770"/>
            <a:ext cx="2602242" cy="1839669"/>
          </a:xfrm>
          <a:custGeom>
            <a:avLst/>
            <a:gdLst/>
            <a:ahLst/>
            <a:cxnLst/>
            <a:rect r="r" b="b" t="t" l="l"/>
            <a:pathLst>
              <a:path h="1839669" w="2602242">
                <a:moveTo>
                  <a:pt x="0" y="0"/>
                </a:moveTo>
                <a:lnTo>
                  <a:pt x="2602241" y="0"/>
                </a:lnTo>
                <a:lnTo>
                  <a:pt x="2602241" y="1839669"/>
                </a:lnTo>
                <a:lnTo>
                  <a:pt x="0" y="1839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579899" y="1735358"/>
            <a:ext cx="11107320" cy="0"/>
          </a:xfrm>
          <a:prstGeom prst="line">
            <a:avLst/>
          </a:prstGeom>
          <a:ln cap="rnd" w="762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79899" y="4099965"/>
            <a:ext cx="14889817" cy="4250420"/>
          </a:xfrm>
          <a:custGeom>
            <a:avLst/>
            <a:gdLst/>
            <a:ahLst/>
            <a:cxnLst/>
            <a:rect r="r" b="b" t="t" l="l"/>
            <a:pathLst>
              <a:path h="4250420" w="14889817">
                <a:moveTo>
                  <a:pt x="0" y="0"/>
                </a:moveTo>
                <a:lnTo>
                  <a:pt x="14889817" y="0"/>
                </a:lnTo>
                <a:lnTo>
                  <a:pt x="14889817" y="4250420"/>
                </a:lnTo>
                <a:lnTo>
                  <a:pt x="0" y="4250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979" t="-183021" r="-49796" b="-10866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9899" y="612775"/>
            <a:ext cx="7301518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Motion: EIRRS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9899" y="2007189"/>
            <a:ext cx="12480646" cy="1173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 Officer: VP UG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(President for Welfare, Equity and Inclusion)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22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55717" y="8208814"/>
            <a:ext cx="2064427" cy="1673859"/>
          </a:xfrm>
          <a:custGeom>
            <a:avLst/>
            <a:gdLst/>
            <a:ahLst/>
            <a:cxnLst/>
            <a:rect r="r" b="b" t="t" l="l"/>
            <a:pathLst>
              <a:path h="1673859" w="2064427">
                <a:moveTo>
                  <a:pt x="0" y="0"/>
                </a:moveTo>
                <a:lnTo>
                  <a:pt x="2064426" y="0"/>
                </a:lnTo>
                <a:lnTo>
                  <a:pt x="2064426" y="1673859"/>
                </a:lnTo>
                <a:lnTo>
                  <a:pt x="0" y="1673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89" t="-20225" r="-22391" b="-4822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17902" y="262770"/>
            <a:ext cx="2602242" cy="1839669"/>
          </a:xfrm>
          <a:custGeom>
            <a:avLst/>
            <a:gdLst/>
            <a:ahLst/>
            <a:cxnLst/>
            <a:rect r="r" b="b" t="t" l="l"/>
            <a:pathLst>
              <a:path h="1839669" w="2602242">
                <a:moveTo>
                  <a:pt x="0" y="0"/>
                </a:moveTo>
                <a:lnTo>
                  <a:pt x="2602241" y="0"/>
                </a:lnTo>
                <a:lnTo>
                  <a:pt x="2602241" y="1839669"/>
                </a:lnTo>
                <a:lnTo>
                  <a:pt x="0" y="1839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579899" y="1735358"/>
            <a:ext cx="11107320" cy="0"/>
          </a:xfrm>
          <a:prstGeom prst="line">
            <a:avLst/>
          </a:prstGeom>
          <a:ln cap="rnd" w="762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79899" y="4133169"/>
            <a:ext cx="12039733" cy="5401393"/>
          </a:xfrm>
          <a:custGeom>
            <a:avLst/>
            <a:gdLst/>
            <a:ahLst/>
            <a:cxnLst/>
            <a:rect r="r" b="b" t="t" l="l"/>
            <a:pathLst>
              <a:path h="5401393" w="12039733">
                <a:moveTo>
                  <a:pt x="0" y="0"/>
                </a:moveTo>
                <a:lnTo>
                  <a:pt x="12039732" y="0"/>
                </a:lnTo>
                <a:lnTo>
                  <a:pt x="12039732" y="5401393"/>
                </a:lnTo>
                <a:lnTo>
                  <a:pt x="0" y="5401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107" t="-71938" r="-42813" b="-5866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9899" y="612775"/>
            <a:ext cx="7301518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Motion: International Fees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9899" y="2007189"/>
            <a:ext cx="17252775" cy="17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 Officer: VP UG and PG</a:t>
            </a:r>
          </a:p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(President for Undergraduate Affairs, President for Postgraduate Affairs, President for Common Rooms and Communities)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DAGp2ibElR8</dc:identifier>
  <dcterms:modified xsi:type="dcterms:W3CDTF">2011-08-01T06:04:30Z</dcterms:modified>
  <cp:revision>1</cp:revision>
  <dc:title>CCR Action Log Presentation</dc:title>
</cp:coreProperties>
</file>